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71" r:id="rId4"/>
    <p:sldId id="270" r:id="rId5"/>
    <p:sldId id="268" r:id="rId6"/>
    <p:sldId id="264" r:id="rId7"/>
    <p:sldId id="265" r:id="rId8"/>
    <p:sldId id="266" r:id="rId9"/>
    <p:sldId id="267" r:id="rId10"/>
    <p:sldId id="269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Open Sans Extra Bold" panose="020B0604020202020204" charset="0"/>
      <p:regular r:id="rId20"/>
    </p:embeddedFont>
    <p:embeddedFont>
      <p:font typeface="Open Sans Light" panose="020B0306030504020204" pitchFamily="34" charset="0"/>
      <p:regular r:id="rId21"/>
      <p:italic r:id="rId22"/>
    </p:embeddedFont>
    <p:embeddedFont>
      <p:font typeface="Open Sans Light Bold" panose="020B0604020202020204" charset="0"/>
      <p:regular r:id="rId23"/>
    </p:embeddedFont>
    <p:embeddedFont>
      <p:font typeface="Open Sans Light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37636-60FA-4491-958C-433E0A1467CC}" v="4" dt="2023-02-22T17:36:08.210"/>
    <p1510:client id="{A9FBF88F-0095-47D6-B83E-112BE635F3FB}" v="1" dt="2023-02-23T15:17:08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Schneider-Stricker" userId="6105e596-4029-4b77-860f-e7f9c545d438" providerId="ADAL" clId="{A9FBF88F-0095-47D6-B83E-112BE635F3FB}"/>
    <pc:docChg chg="modSld sldOrd">
      <pc:chgData name="Olivia Schneider-Stricker" userId="6105e596-4029-4b77-860f-e7f9c545d438" providerId="ADAL" clId="{A9FBF88F-0095-47D6-B83E-112BE635F3FB}" dt="2023-02-23T15:17:16.349" v="83" actId="1076"/>
      <pc:docMkLst>
        <pc:docMk/>
      </pc:docMkLst>
      <pc:sldChg chg="addSp modSp mod">
        <pc:chgData name="Olivia Schneider-Stricker" userId="6105e596-4029-4b77-860f-e7f9c545d438" providerId="ADAL" clId="{A9FBF88F-0095-47D6-B83E-112BE635F3FB}" dt="2023-02-23T15:17:16.349" v="83" actId="1076"/>
        <pc:sldMkLst>
          <pc:docMk/>
          <pc:sldMk cId="0" sldId="256"/>
        </pc:sldMkLst>
        <pc:spChg chg="add mod">
          <ac:chgData name="Olivia Schneider-Stricker" userId="6105e596-4029-4b77-860f-e7f9c545d438" providerId="ADAL" clId="{A9FBF88F-0095-47D6-B83E-112BE635F3FB}" dt="2023-02-23T15:17:16.349" v="83" actId="1076"/>
          <ac:spMkLst>
            <pc:docMk/>
            <pc:sldMk cId="0" sldId="256"/>
            <ac:spMk id="4" creationId="{C224DEE5-72BE-45A8-12CD-B7E33D531348}"/>
          </ac:spMkLst>
        </pc:spChg>
        <pc:spChg chg="mod">
          <ac:chgData name="Olivia Schneider-Stricker" userId="6105e596-4029-4b77-860f-e7f9c545d438" providerId="ADAL" clId="{A9FBF88F-0095-47D6-B83E-112BE635F3FB}" dt="2023-02-23T14:08:10.754" v="71"/>
          <ac:spMkLst>
            <pc:docMk/>
            <pc:sldMk cId="0" sldId="256"/>
            <ac:spMk id="7" creationId="{00000000-0000-0000-0000-000000000000}"/>
          </ac:spMkLst>
        </pc:spChg>
      </pc:sldChg>
      <pc:sldChg chg="ord">
        <pc:chgData name="Olivia Schneider-Stricker" userId="6105e596-4029-4b77-860f-e7f9c545d438" providerId="ADAL" clId="{A9FBF88F-0095-47D6-B83E-112BE635F3FB}" dt="2023-02-23T14:08:58.249" v="74"/>
        <pc:sldMkLst>
          <pc:docMk/>
          <pc:sldMk cId="0" sldId="263"/>
        </pc:sldMkLst>
      </pc:sldChg>
      <pc:sldChg chg="modSp mod">
        <pc:chgData name="Olivia Schneider-Stricker" userId="6105e596-4029-4b77-860f-e7f9c545d438" providerId="ADAL" clId="{A9FBF88F-0095-47D6-B83E-112BE635F3FB}" dt="2023-02-23T14:09:30.314" v="76" actId="1076"/>
        <pc:sldMkLst>
          <pc:docMk/>
          <pc:sldMk cId="0" sldId="265"/>
        </pc:sldMkLst>
        <pc:picChg chg="mod">
          <ac:chgData name="Olivia Schneider-Stricker" userId="6105e596-4029-4b77-860f-e7f9c545d438" providerId="ADAL" clId="{A9FBF88F-0095-47D6-B83E-112BE635F3FB}" dt="2023-02-23T14:09:30.314" v="76" actId="1076"/>
          <ac:picMkLst>
            <pc:docMk/>
            <pc:sldMk cId="0" sldId="265"/>
            <ac:picMk id="2" creationId="{00000000-0000-0000-0000-000000000000}"/>
          </ac:picMkLst>
        </pc:picChg>
      </pc:sldChg>
      <pc:sldChg chg="modSp mod">
        <pc:chgData name="Olivia Schneider-Stricker" userId="6105e596-4029-4b77-860f-e7f9c545d438" providerId="ADAL" clId="{A9FBF88F-0095-47D6-B83E-112BE635F3FB}" dt="2023-02-23T14:09:36.725" v="77" actId="1076"/>
        <pc:sldMkLst>
          <pc:docMk/>
          <pc:sldMk cId="0" sldId="266"/>
        </pc:sldMkLst>
        <pc:picChg chg="mod">
          <ac:chgData name="Olivia Schneider-Stricker" userId="6105e596-4029-4b77-860f-e7f9c545d438" providerId="ADAL" clId="{A9FBF88F-0095-47D6-B83E-112BE635F3FB}" dt="2023-02-23T14:09:36.725" v="77" actId="1076"/>
          <ac:picMkLst>
            <pc:docMk/>
            <pc:sldMk cId="0" sldId="266"/>
            <ac:picMk id="2" creationId="{00000000-0000-0000-0000-000000000000}"/>
          </ac:picMkLst>
        </pc:picChg>
      </pc:sldChg>
      <pc:sldChg chg="ord">
        <pc:chgData name="Olivia Schneider-Stricker" userId="6105e596-4029-4b77-860f-e7f9c545d438" providerId="ADAL" clId="{A9FBF88F-0095-47D6-B83E-112BE635F3FB}" dt="2023-02-23T14:09:52.267" v="79"/>
        <pc:sldMkLst>
          <pc:docMk/>
          <pc:sldMk cId="0" sldId="268"/>
        </pc:sldMkLst>
      </pc:sldChg>
      <pc:sldChg chg="modSp mod">
        <pc:chgData name="Olivia Schneider-Stricker" userId="6105e596-4029-4b77-860f-e7f9c545d438" providerId="ADAL" clId="{A9FBF88F-0095-47D6-B83E-112BE635F3FB}" dt="2023-02-23T14:09:08.930" v="75" actId="1076"/>
        <pc:sldMkLst>
          <pc:docMk/>
          <pc:sldMk cId="1009135633" sldId="270"/>
        </pc:sldMkLst>
        <pc:picChg chg="mod">
          <ac:chgData name="Olivia Schneider-Stricker" userId="6105e596-4029-4b77-860f-e7f9c545d438" providerId="ADAL" clId="{A9FBF88F-0095-47D6-B83E-112BE635F3FB}" dt="2023-02-23T14:09:08.930" v="75" actId="1076"/>
          <ac:picMkLst>
            <pc:docMk/>
            <pc:sldMk cId="1009135633" sldId="270"/>
            <ac:picMk id="3" creationId="{65544803-78E1-2696-74FD-C7CAD928B07D}"/>
          </ac:picMkLst>
        </pc:picChg>
      </pc:sldChg>
      <pc:sldChg chg="modSp mod">
        <pc:chgData name="Olivia Schneider-Stricker" userId="6105e596-4029-4b77-860f-e7f9c545d438" providerId="ADAL" clId="{A9FBF88F-0095-47D6-B83E-112BE635F3FB}" dt="2023-02-23T14:10:00.598" v="80" actId="404"/>
        <pc:sldMkLst>
          <pc:docMk/>
          <pc:sldMk cId="2122172151" sldId="271"/>
        </pc:sldMkLst>
        <pc:spChg chg="mod">
          <ac:chgData name="Olivia Schneider-Stricker" userId="6105e596-4029-4b77-860f-e7f9c545d438" providerId="ADAL" clId="{A9FBF88F-0095-47D6-B83E-112BE635F3FB}" dt="2023-02-23T14:10:00.598" v="80" actId="404"/>
          <ac:spMkLst>
            <pc:docMk/>
            <pc:sldMk cId="2122172151" sldId="271"/>
            <ac:spMk id="2" creationId="{A79AED12-83CB-1227-2226-C9C3C93DA3A1}"/>
          </ac:spMkLst>
        </pc:spChg>
      </pc:sldChg>
    </pc:docChg>
  </pc:docChgLst>
  <pc:docChgLst>
    <pc:chgData name="Olivia Schneider-Stricker" userId="6105e596-4029-4b77-860f-e7f9c545d438" providerId="ADAL" clId="{30C37636-60FA-4491-958C-433E0A1467CC}"/>
    <pc:docChg chg="undo custSel addSld delSld modSld sldOrd">
      <pc:chgData name="Olivia Schneider-Stricker" userId="6105e596-4029-4b77-860f-e7f9c545d438" providerId="ADAL" clId="{30C37636-60FA-4491-958C-433E0A1467CC}" dt="2023-02-22T17:42:15.429" v="470" actId="20577"/>
      <pc:docMkLst>
        <pc:docMk/>
      </pc:docMkLst>
      <pc:sldChg chg="delSp modSp mod">
        <pc:chgData name="Olivia Schneider-Stricker" userId="6105e596-4029-4b77-860f-e7f9c545d438" providerId="ADAL" clId="{30C37636-60FA-4491-958C-433E0A1467CC}" dt="2023-02-22T17:19:26.437" v="296" actId="20577"/>
        <pc:sldMkLst>
          <pc:docMk/>
          <pc:sldMk cId="0" sldId="256"/>
        </pc:sldMkLst>
        <pc:spChg chg="mod">
          <ac:chgData name="Olivia Schneider-Stricker" userId="6105e596-4029-4b77-860f-e7f9c545d438" providerId="ADAL" clId="{30C37636-60FA-4491-958C-433E0A1467CC}" dt="2023-02-22T17:06:58.042" v="12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19:26.437" v="296" actId="20577"/>
          <ac:spMkLst>
            <pc:docMk/>
            <pc:sldMk cId="0" sldId="256"/>
            <ac:spMk id="7" creationId="{00000000-0000-0000-0000-000000000000}"/>
          </ac:spMkLst>
        </pc:spChg>
        <pc:picChg chg="del">
          <ac:chgData name="Olivia Schneider-Stricker" userId="6105e596-4029-4b77-860f-e7f9c545d438" providerId="ADAL" clId="{30C37636-60FA-4491-958C-433E0A1467CC}" dt="2023-02-22T17:06:52.947" v="11" actId="478"/>
          <ac:picMkLst>
            <pc:docMk/>
            <pc:sldMk cId="0" sldId="256"/>
            <ac:picMk id="4" creationId="{00000000-0000-0000-0000-000000000000}"/>
          </ac:picMkLst>
        </pc:picChg>
      </pc:sldChg>
      <pc:sldChg chg="del">
        <pc:chgData name="Olivia Schneider-Stricker" userId="6105e596-4029-4b77-860f-e7f9c545d438" providerId="ADAL" clId="{30C37636-60FA-4491-958C-433E0A1467CC}" dt="2023-02-22T17:07:34.347" v="13" actId="2696"/>
        <pc:sldMkLst>
          <pc:docMk/>
          <pc:sldMk cId="0" sldId="257"/>
        </pc:sldMkLst>
      </pc:sldChg>
      <pc:sldChg chg="modSp del mod">
        <pc:chgData name="Olivia Schneider-Stricker" userId="6105e596-4029-4b77-860f-e7f9c545d438" providerId="ADAL" clId="{30C37636-60FA-4491-958C-433E0A1467CC}" dt="2023-02-22T17:21:56.033" v="332" actId="47"/>
        <pc:sldMkLst>
          <pc:docMk/>
          <pc:sldMk cId="0" sldId="258"/>
        </pc:sldMkLst>
        <pc:spChg chg="mod">
          <ac:chgData name="Olivia Schneider-Stricker" userId="6105e596-4029-4b77-860f-e7f9c545d438" providerId="ADAL" clId="{30C37636-60FA-4491-958C-433E0A1467CC}" dt="2023-02-22T17:08:02.479" v="15" actId="6549"/>
          <ac:spMkLst>
            <pc:docMk/>
            <pc:sldMk cId="0" sldId="258"/>
            <ac:spMk id="3" creationId="{00000000-0000-0000-0000-000000000000}"/>
          </ac:spMkLst>
        </pc:spChg>
      </pc:sldChg>
      <pc:sldChg chg="del">
        <pc:chgData name="Olivia Schneider-Stricker" userId="6105e596-4029-4b77-860f-e7f9c545d438" providerId="ADAL" clId="{30C37636-60FA-4491-958C-433E0A1467CC}" dt="2023-02-22T17:22:13.254" v="334" actId="47"/>
        <pc:sldMkLst>
          <pc:docMk/>
          <pc:sldMk cId="0" sldId="259"/>
        </pc:sldMkLst>
      </pc:sldChg>
      <pc:sldChg chg="del ord">
        <pc:chgData name="Olivia Schneider-Stricker" userId="6105e596-4029-4b77-860f-e7f9c545d438" providerId="ADAL" clId="{30C37636-60FA-4491-958C-433E0A1467CC}" dt="2023-02-22T17:22:12.491" v="333" actId="47"/>
        <pc:sldMkLst>
          <pc:docMk/>
          <pc:sldMk cId="0" sldId="260"/>
        </pc:sldMkLst>
      </pc:sldChg>
      <pc:sldChg chg="del">
        <pc:chgData name="Olivia Schneider-Stricker" userId="6105e596-4029-4b77-860f-e7f9c545d438" providerId="ADAL" clId="{30C37636-60FA-4491-958C-433E0A1467CC}" dt="2023-02-22T17:22:14.126" v="335" actId="47"/>
        <pc:sldMkLst>
          <pc:docMk/>
          <pc:sldMk cId="0" sldId="261"/>
        </pc:sldMkLst>
      </pc:sldChg>
      <pc:sldChg chg="del">
        <pc:chgData name="Olivia Schneider-Stricker" userId="6105e596-4029-4b77-860f-e7f9c545d438" providerId="ADAL" clId="{30C37636-60FA-4491-958C-433E0A1467CC}" dt="2023-02-22T17:22:15.207" v="336" actId="47"/>
        <pc:sldMkLst>
          <pc:docMk/>
          <pc:sldMk cId="0" sldId="262"/>
        </pc:sldMkLst>
      </pc:sldChg>
      <pc:sldChg chg="addSp delSp modSp mod">
        <pc:chgData name="Olivia Schneider-Stricker" userId="6105e596-4029-4b77-860f-e7f9c545d438" providerId="ADAL" clId="{30C37636-60FA-4491-958C-433E0A1467CC}" dt="2023-02-22T17:28:07.579" v="384" actId="404"/>
        <pc:sldMkLst>
          <pc:docMk/>
          <pc:sldMk cId="0" sldId="263"/>
        </pc:sldMkLst>
        <pc:spChg chg="mod">
          <ac:chgData name="Olivia Schneider-Stricker" userId="6105e596-4029-4b77-860f-e7f9c545d438" providerId="ADAL" clId="{30C37636-60FA-4491-958C-433E0A1467CC}" dt="2023-02-22T17:12:07.698" v="82" actId="403"/>
          <ac:spMkLst>
            <pc:docMk/>
            <pc:sldMk cId="0" sldId="263"/>
            <ac:spMk id="4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28:07.579" v="384" actId="404"/>
          <ac:spMkLst>
            <pc:docMk/>
            <pc:sldMk cId="0" sldId="263"/>
            <ac:spMk id="5" creationId="{00000000-0000-0000-0000-000000000000}"/>
          </ac:spMkLst>
        </pc:spChg>
        <pc:grpChg chg="mod">
          <ac:chgData name="Olivia Schneider-Stricker" userId="6105e596-4029-4b77-860f-e7f9c545d438" providerId="ADAL" clId="{30C37636-60FA-4491-958C-433E0A1467CC}" dt="2023-02-22T17:12:02.655" v="80" actId="14100"/>
          <ac:grpSpMkLst>
            <pc:docMk/>
            <pc:sldMk cId="0" sldId="263"/>
            <ac:grpSpMk id="3" creationId="{00000000-0000-0000-0000-000000000000}"/>
          </ac:grpSpMkLst>
        </pc:grpChg>
        <pc:picChg chg="add del mod">
          <ac:chgData name="Olivia Schneider-Stricker" userId="6105e596-4029-4b77-860f-e7f9c545d438" providerId="ADAL" clId="{30C37636-60FA-4491-958C-433E0A1467CC}" dt="2023-02-22T17:26:37.013" v="346" actId="21"/>
          <ac:picMkLst>
            <pc:docMk/>
            <pc:sldMk cId="0" sldId="263"/>
            <ac:picMk id="7" creationId="{4EAC3ABC-8634-45F6-F977-572AB56D46BA}"/>
          </ac:picMkLst>
        </pc:picChg>
      </pc:sldChg>
      <pc:sldChg chg="modSp mod">
        <pc:chgData name="Olivia Schneider-Stricker" userId="6105e596-4029-4b77-860f-e7f9c545d438" providerId="ADAL" clId="{30C37636-60FA-4491-958C-433E0A1467CC}" dt="2023-02-22T17:21:34.561" v="331" actId="20577"/>
        <pc:sldMkLst>
          <pc:docMk/>
          <pc:sldMk cId="0" sldId="264"/>
        </pc:sldMkLst>
        <pc:spChg chg="mod">
          <ac:chgData name="Olivia Schneider-Stricker" userId="6105e596-4029-4b77-860f-e7f9c545d438" providerId="ADAL" clId="{30C37636-60FA-4491-958C-433E0A1467CC}" dt="2023-02-22T17:13:41.588" v="160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21:34.561" v="331" actId="20577"/>
          <ac:spMkLst>
            <pc:docMk/>
            <pc:sldMk cId="0" sldId="264"/>
            <ac:spMk id="6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13:17.120" v="144" actId="20577"/>
          <ac:spMkLst>
            <pc:docMk/>
            <pc:sldMk cId="0" sldId="264"/>
            <ac:spMk id="7" creationId="{00000000-0000-0000-0000-000000000000}"/>
          </ac:spMkLst>
        </pc:spChg>
      </pc:sldChg>
      <pc:sldChg chg="modSp mod">
        <pc:chgData name="Olivia Schneider-Stricker" userId="6105e596-4029-4b77-860f-e7f9c545d438" providerId="ADAL" clId="{30C37636-60FA-4491-958C-433E0A1467CC}" dt="2023-02-22T17:42:15.429" v="470" actId="20577"/>
        <pc:sldMkLst>
          <pc:docMk/>
          <pc:sldMk cId="0" sldId="265"/>
        </pc:sldMkLst>
        <pc:spChg chg="mod">
          <ac:chgData name="Olivia Schneider-Stricker" userId="6105e596-4029-4b77-860f-e7f9c545d438" providerId="ADAL" clId="{30C37636-60FA-4491-958C-433E0A1467CC}" dt="2023-02-22T17:42:15.429" v="470" actId="20577"/>
          <ac:spMkLst>
            <pc:docMk/>
            <pc:sldMk cId="0" sldId="265"/>
            <ac:spMk id="4" creationId="{00000000-0000-0000-0000-000000000000}"/>
          </ac:spMkLst>
        </pc:spChg>
      </pc:sldChg>
      <pc:sldChg chg="modSp mod">
        <pc:chgData name="Olivia Schneider-Stricker" userId="6105e596-4029-4b77-860f-e7f9c545d438" providerId="ADAL" clId="{30C37636-60FA-4491-958C-433E0A1467CC}" dt="2023-02-22T17:14:56.304" v="186" actId="20577"/>
        <pc:sldMkLst>
          <pc:docMk/>
          <pc:sldMk cId="0" sldId="266"/>
        </pc:sldMkLst>
        <pc:spChg chg="mod">
          <ac:chgData name="Olivia Schneider-Stricker" userId="6105e596-4029-4b77-860f-e7f9c545d438" providerId="ADAL" clId="{30C37636-60FA-4491-958C-433E0A1467CC}" dt="2023-02-22T17:14:56.304" v="186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Olivia Schneider-Stricker" userId="6105e596-4029-4b77-860f-e7f9c545d438" providerId="ADAL" clId="{30C37636-60FA-4491-958C-433E0A1467CC}" dt="2023-02-22T17:15:41.291" v="203" actId="20577"/>
        <pc:sldMkLst>
          <pc:docMk/>
          <pc:sldMk cId="0" sldId="267"/>
        </pc:sldMkLst>
        <pc:spChg chg="mod">
          <ac:chgData name="Olivia Schneider-Stricker" userId="6105e596-4029-4b77-860f-e7f9c545d438" providerId="ADAL" clId="{30C37636-60FA-4491-958C-433E0A1467CC}" dt="2023-02-22T17:15:41.291" v="203" actId="20577"/>
          <ac:spMkLst>
            <pc:docMk/>
            <pc:sldMk cId="0" sldId="267"/>
            <ac:spMk id="3" creationId="{00000000-0000-0000-0000-000000000000}"/>
          </ac:spMkLst>
        </pc:spChg>
        <pc:picChg chg="mod">
          <ac:chgData name="Olivia Schneider-Stricker" userId="6105e596-4029-4b77-860f-e7f9c545d438" providerId="ADAL" clId="{30C37636-60FA-4491-958C-433E0A1467CC}" dt="2023-02-22T17:15:25.122" v="188" actId="1076"/>
          <ac:picMkLst>
            <pc:docMk/>
            <pc:sldMk cId="0" sldId="267"/>
            <ac:picMk id="2" creationId="{00000000-0000-0000-0000-000000000000}"/>
          </ac:picMkLst>
        </pc:picChg>
      </pc:sldChg>
      <pc:sldChg chg="delSp modSp mod">
        <pc:chgData name="Olivia Schneider-Stricker" userId="6105e596-4029-4b77-860f-e7f9c545d438" providerId="ADAL" clId="{30C37636-60FA-4491-958C-433E0A1467CC}" dt="2023-02-22T17:17:09.246" v="255" actId="1076"/>
        <pc:sldMkLst>
          <pc:docMk/>
          <pc:sldMk cId="0" sldId="268"/>
        </pc:sldMkLst>
        <pc:spChg chg="mod">
          <ac:chgData name="Olivia Schneider-Stricker" userId="6105e596-4029-4b77-860f-e7f9c545d438" providerId="ADAL" clId="{30C37636-60FA-4491-958C-433E0A1467CC}" dt="2023-02-22T17:17:05.005" v="254" actId="1076"/>
          <ac:spMkLst>
            <pc:docMk/>
            <pc:sldMk cId="0" sldId="268"/>
            <ac:spMk id="7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17:09.246" v="255" actId="1076"/>
          <ac:spMkLst>
            <pc:docMk/>
            <pc:sldMk cId="0" sldId="268"/>
            <ac:spMk id="10" creationId="{00000000-0000-0000-0000-000000000000}"/>
          </ac:spMkLst>
        </pc:spChg>
        <pc:spChg chg="del">
          <ac:chgData name="Olivia Schneider-Stricker" userId="6105e596-4029-4b77-860f-e7f9c545d438" providerId="ADAL" clId="{30C37636-60FA-4491-958C-433E0A1467CC}" dt="2023-02-22T17:16:03.724" v="204" actId="478"/>
          <ac:spMkLst>
            <pc:docMk/>
            <pc:sldMk cId="0" sldId="268"/>
            <ac:spMk id="14" creationId="{00000000-0000-0000-0000-000000000000}"/>
          </ac:spMkLst>
        </pc:spChg>
      </pc:sldChg>
      <pc:sldChg chg="delSp modSp mod">
        <pc:chgData name="Olivia Schneider-Stricker" userId="6105e596-4029-4b77-860f-e7f9c545d438" providerId="ADAL" clId="{30C37636-60FA-4491-958C-433E0A1467CC}" dt="2023-02-22T17:18:47.215" v="281" actId="20577"/>
        <pc:sldMkLst>
          <pc:docMk/>
          <pc:sldMk cId="0" sldId="269"/>
        </pc:sldMkLst>
        <pc:spChg chg="mod">
          <ac:chgData name="Olivia Schneider-Stricker" userId="6105e596-4029-4b77-860f-e7f9c545d438" providerId="ADAL" clId="{30C37636-60FA-4491-958C-433E0A1467CC}" dt="2023-02-22T17:18:39.558" v="270" actId="1076"/>
          <ac:spMkLst>
            <pc:docMk/>
            <pc:sldMk cId="0" sldId="269"/>
            <ac:spMk id="4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18:23.102" v="267" actId="1076"/>
          <ac:spMkLst>
            <pc:docMk/>
            <pc:sldMk cId="0" sldId="269"/>
            <ac:spMk id="5" creationId="{00000000-0000-0000-0000-000000000000}"/>
          </ac:spMkLst>
        </pc:spChg>
        <pc:spChg chg="del">
          <ac:chgData name="Olivia Schneider-Stricker" userId="6105e596-4029-4b77-860f-e7f9c545d438" providerId="ADAL" clId="{30C37636-60FA-4491-958C-433E0A1467CC}" dt="2023-02-22T17:17:39.442" v="257" actId="478"/>
          <ac:spMkLst>
            <pc:docMk/>
            <pc:sldMk cId="0" sldId="269"/>
            <ac:spMk id="6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18:34.279" v="269" actId="6549"/>
          <ac:spMkLst>
            <pc:docMk/>
            <pc:sldMk cId="0" sldId="269"/>
            <ac:spMk id="7" creationId="{00000000-0000-0000-0000-000000000000}"/>
          </ac:spMkLst>
        </pc:spChg>
        <pc:spChg chg="del mod">
          <ac:chgData name="Olivia Schneider-Stricker" userId="6105e596-4029-4b77-860f-e7f9c545d438" providerId="ADAL" clId="{30C37636-60FA-4491-958C-433E0A1467CC}" dt="2023-02-22T17:17:39.446" v="259"/>
          <ac:spMkLst>
            <pc:docMk/>
            <pc:sldMk cId="0" sldId="269"/>
            <ac:spMk id="8" creationId="{00000000-0000-0000-0000-000000000000}"/>
          </ac:spMkLst>
        </pc:spChg>
        <pc:spChg chg="mod">
          <ac:chgData name="Olivia Schneider-Stricker" userId="6105e596-4029-4b77-860f-e7f9c545d438" providerId="ADAL" clId="{30C37636-60FA-4491-958C-433E0A1467CC}" dt="2023-02-22T17:18:47.215" v="281" actId="20577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Olivia Schneider-Stricker" userId="6105e596-4029-4b77-860f-e7f9c545d438" providerId="ADAL" clId="{30C37636-60FA-4491-958C-433E0A1467CC}" dt="2023-02-22T17:18:02.998" v="262" actId="1076"/>
          <ac:picMkLst>
            <pc:docMk/>
            <pc:sldMk cId="0" sldId="269"/>
            <ac:picMk id="2" creationId="{00000000-0000-0000-0000-000000000000}"/>
          </ac:picMkLst>
        </pc:picChg>
      </pc:sldChg>
      <pc:sldChg chg="addSp modSp new mod">
        <pc:chgData name="Olivia Schneider-Stricker" userId="6105e596-4029-4b77-860f-e7f9c545d438" providerId="ADAL" clId="{30C37636-60FA-4491-958C-433E0A1467CC}" dt="2023-02-22T17:41:59.496" v="465" actId="6549"/>
        <pc:sldMkLst>
          <pc:docMk/>
          <pc:sldMk cId="1009135633" sldId="270"/>
        </pc:sldMkLst>
        <pc:spChg chg="mod">
          <ac:chgData name="Olivia Schneider-Stricker" userId="6105e596-4029-4b77-860f-e7f9c545d438" providerId="ADAL" clId="{30C37636-60FA-4491-958C-433E0A1467CC}" dt="2023-02-22T17:41:59.496" v="465" actId="6549"/>
          <ac:spMkLst>
            <pc:docMk/>
            <pc:sldMk cId="1009135633" sldId="270"/>
            <ac:spMk id="2" creationId="{8D907F58-4696-65B7-6FCF-BEAE71F382A9}"/>
          </ac:spMkLst>
        </pc:spChg>
        <pc:picChg chg="add mod">
          <ac:chgData name="Olivia Schneider-Stricker" userId="6105e596-4029-4b77-860f-e7f9c545d438" providerId="ADAL" clId="{30C37636-60FA-4491-958C-433E0A1467CC}" dt="2023-02-22T17:27:10.710" v="351" actId="14100"/>
          <ac:picMkLst>
            <pc:docMk/>
            <pc:sldMk cId="1009135633" sldId="270"/>
            <ac:picMk id="3" creationId="{65544803-78E1-2696-74FD-C7CAD928B07D}"/>
          </ac:picMkLst>
        </pc:picChg>
      </pc:sldChg>
      <pc:sldChg chg="addSp modSp new mod modClrScheme chgLayout">
        <pc:chgData name="Olivia Schneider-Stricker" userId="6105e596-4029-4b77-860f-e7f9c545d438" providerId="ADAL" clId="{30C37636-60FA-4491-958C-433E0A1467CC}" dt="2023-02-22T17:37:52.383" v="463" actId="1076"/>
        <pc:sldMkLst>
          <pc:docMk/>
          <pc:sldMk cId="2122172151" sldId="271"/>
        </pc:sldMkLst>
        <pc:spChg chg="add mod">
          <ac:chgData name="Olivia Schneider-Stricker" userId="6105e596-4029-4b77-860f-e7f9c545d438" providerId="ADAL" clId="{30C37636-60FA-4491-958C-433E0A1467CC}" dt="2023-02-22T17:37:52.383" v="463" actId="1076"/>
          <ac:spMkLst>
            <pc:docMk/>
            <pc:sldMk cId="2122172151" sldId="271"/>
            <ac:spMk id="2" creationId="{A79AED12-83CB-1227-2226-C9C3C93DA3A1}"/>
          </ac:spMkLst>
        </pc:spChg>
        <pc:picChg chg="add mod">
          <ac:chgData name="Olivia Schneider-Stricker" userId="6105e596-4029-4b77-860f-e7f9c545d438" providerId="ADAL" clId="{30C37636-60FA-4491-958C-433E0A1467CC}" dt="2023-02-22T17:36:08.209" v="391"/>
          <ac:picMkLst>
            <pc:docMk/>
            <pc:sldMk cId="2122172151" sldId="271"/>
            <ac:picMk id="4" creationId="{B55F5912-809D-A754-9E8C-95323A1255B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108048"/>
            <a:ext cx="3353532" cy="58164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20787"/>
          <a:stretch>
            <a:fillRect/>
          </a:stretch>
        </p:blipFill>
        <p:spPr>
          <a:xfrm>
            <a:off x="11230094" y="138101"/>
            <a:ext cx="6341920" cy="21493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73960" y="4076700"/>
            <a:ext cx="8050310" cy="659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17"/>
              </a:lnSpc>
              <a:spcBef>
                <a:spcPct val="0"/>
              </a:spcBef>
            </a:pPr>
            <a:r>
              <a:rPr lang="en-US" sz="3940" dirty="0" err="1">
                <a:solidFill>
                  <a:srgbClr val="000000"/>
                </a:solidFill>
                <a:latin typeface="Open Sans Light Bold"/>
              </a:rPr>
              <a:t>NEATstik</a:t>
            </a:r>
            <a:r>
              <a:rPr lang="en-US" sz="3940" dirty="0">
                <a:solidFill>
                  <a:srgbClr val="000000"/>
                </a:solidFill>
                <a:latin typeface="Open Sans Light Bold"/>
              </a:rPr>
              <a:t>®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79385" y="3180880"/>
            <a:ext cx="3579915" cy="35799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566951" y="5351189"/>
            <a:ext cx="7602204" cy="337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05"/>
              </a:lnSpc>
              <a:spcBef>
                <a:spcPct val="0"/>
              </a:spcBef>
            </a:pPr>
            <a:r>
              <a:rPr lang="en-US" sz="2718" spc="81" dirty="0">
                <a:solidFill>
                  <a:srgbClr val="737373"/>
                </a:solidFill>
                <a:latin typeface="Open Sans Light"/>
              </a:rPr>
              <a:t>Introducing the </a:t>
            </a:r>
            <a:r>
              <a:rPr lang="en-US" sz="2718" spc="81" dirty="0" err="1">
                <a:solidFill>
                  <a:srgbClr val="737373"/>
                </a:solidFill>
                <a:latin typeface="Open Sans Light"/>
              </a:rPr>
              <a:t>NEATstik</a:t>
            </a:r>
            <a:r>
              <a:rPr lang="en-US" sz="2718" spc="81" dirty="0">
                <a:solidFill>
                  <a:srgbClr val="737373"/>
                </a:solidFill>
                <a:latin typeface="Open Sans Light"/>
              </a:rPr>
              <a:t>® </a:t>
            </a:r>
          </a:p>
          <a:p>
            <a:pPr marL="0" lvl="0" indent="0" algn="ctr">
              <a:lnSpc>
                <a:spcPts val="3805"/>
              </a:lnSpc>
              <a:spcBef>
                <a:spcPct val="0"/>
              </a:spcBef>
            </a:pPr>
            <a:r>
              <a:rPr lang="en-US" sz="2718" spc="81" dirty="0">
                <a:solidFill>
                  <a:srgbClr val="737373"/>
                </a:solidFill>
                <a:latin typeface="Open Sans Light"/>
              </a:rPr>
              <a:t>Lateral Flow Test for Neutrophil Elastase, providing qualitative results for respiratory disease research.</a:t>
            </a:r>
          </a:p>
          <a:p>
            <a:pPr marL="0" lvl="0" indent="0" algn="ctr">
              <a:lnSpc>
                <a:spcPts val="3805"/>
              </a:lnSpc>
              <a:spcBef>
                <a:spcPct val="0"/>
              </a:spcBef>
            </a:pPr>
            <a:endParaRPr lang="en-US" sz="2718" spc="81" dirty="0">
              <a:solidFill>
                <a:srgbClr val="737373"/>
              </a:solidFill>
              <a:latin typeface="Open Sans Light"/>
            </a:endParaRPr>
          </a:p>
          <a:p>
            <a:pPr marL="0" lvl="0" indent="0" algn="ctr">
              <a:lnSpc>
                <a:spcPts val="3805"/>
              </a:lnSpc>
              <a:spcBef>
                <a:spcPct val="0"/>
              </a:spcBef>
            </a:pPr>
            <a:r>
              <a:rPr lang="en-US" sz="2718" spc="81" dirty="0">
                <a:solidFill>
                  <a:srgbClr val="737373"/>
                </a:solidFill>
                <a:latin typeface="Open Sans Light"/>
              </a:rPr>
              <a:t>*Research use only in the U.S. and Canada. Not for diagnostic procedures.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4DEE5-72BE-45A8-12CD-B7E33D531348}"/>
              </a:ext>
            </a:extLst>
          </p:cNvPr>
          <p:cNvSpPr txBox="1"/>
          <p:nvPr/>
        </p:nvSpPr>
        <p:spPr>
          <a:xfrm>
            <a:off x="16815525" y="9825733"/>
            <a:ext cx="1439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ML-00-01023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5306" y="2206971"/>
            <a:ext cx="16466150" cy="417828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15840" y="2762312"/>
            <a:ext cx="13806768" cy="2922762"/>
            <a:chOff x="-88633" y="408194"/>
            <a:chExt cx="18409022" cy="3897016"/>
          </a:xfrm>
        </p:grpSpPr>
        <p:sp>
          <p:nvSpPr>
            <p:cNvPr id="4" name="TextBox 4"/>
            <p:cNvSpPr txBox="1"/>
            <p:nvPr/>
          </p:nvSpPr>
          <p:spPr>
            <a:xfrm>
              <a:off x="38706" y="408194"/>
              <a:ext cx="18281683" cy="12553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8738" lvl="1" indent="-289369" algn="just">
                <a:lnSpc>
                  <a:spcPts val="3752"/>
                </a:lnSpc>
                <a:buFont typeface="Arial"/>
                <a:buChar char="•"/>
              </a:pPr>
              <a:r>
                <a:rPr lang="en-US" sz="2680" dirty="0">
                  <a:solidFill>
                    <a:srgbClr val="FFFFFE"/>
                  </a:solidFill>
                  <a:latin typeface="Open Sans Light Bold"/>
                </a:rPr>
                <a:t>Detects active Neutrophil Elastase (NE) in sputum at the point of care </a:t>
              </a:r>
            </a:p>
            <a:p>
              <a:pPr algn="just">
                <a:lnSpc>
                  <a:spcPts val="3752"/>
                </a:lnSpc>
              </a:pPr>
              <a:endParaRPr lang="en-US" sz="2680" dirty="0">
                <a:solidFill>
                  <a:srgbClr val="FFFFFE"/>
                </a:solidFill>
                <a:latin typeface="Open Sans Light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706" y="1885969"/>
              <a:ext cx="12768379" cy="60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8736" lvl="1" indent="-289368" algn="just">
                <a:lnSpc>
                  <a:spcPts val="3752"/>
                </a:lnSpc>
                <a:buFont typeface="Arial"/>
                <a:buChar char="•"/>
              </a:pPr>
              <a:r>
                <a:rPr lang="en-US" sz="2680" dirty="0">
                  <a:solidFill>
                    <a:srgbClr val="FFFFFE"/>
                  </a:solidFill>
                  <a:latin typeface="Open Sans Light Bold"/>
                </a:rPr>
                <a:t>Reliable results within 10 minutes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88633" y="3699574"/>
              <a:ext cx="18038612" cy="60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8736" lvl="1" indent="-289368">
                <a:lnSpc>
                  <a:spcPts val="3752"/>
                </a:lnSpc>
                <a:buFont typeface="Arial"/>
                <a:buChar char="•"/>
              </a:pPr>
              <a:r>
                <a:rPr lang="en-US" sz="2680" dirty="0">
                  <a:solidFill>
                    <a:srgbClr val="FFFFFE"/>
                  </a:solidFill>
                  <a:latin typeface="Open Sans Light Bold"/>
                </a:rPr>
                <a:t>Internal Quality Control ensuring high quality performance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25306" y="6901056"/>
            <a:ext cx="13797260" cy="292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737373"/>
                </a:solidFill>
                <a:latin typeface="Open Sans Light Bold"/>
              </a:rPr>
              <a:t>References:</a:t>
            </a:r>
          </a:p>
          <a:p>
            <a:pPr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737373"/>
                </a:solidFill>
                <a:latin typeface="Open Sans Light Bold"/>
              </a:rPr>
              <a:t>1. Lonergan et al. Blood neutrophil counts are associated with exacerbation frequency</a:t>
            </a:r>
          </a:p>
          <a:p>
            <a:pPr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737373"/>
                </a:solidFill>
                <a:latin typeface="Open Sans Light Bold"/>
              </a:rPr>
              <a:t>and mortality in COPD. Respiratory Research 2020: 21;166</a:t>
            </a:r>
          </a:p>
          <a:p>
            <a:pPr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737373"/>
                </a:solidFill>
                <a:latin typeface="Open Sans Light Bold"/>
              </a:rPr>
              <a:t>2. Chalmers et al. Neutrophil Elastase Activity is associated with exacerbations and lung</a:t>
            </a:r>
          </a:p>
          <a:p>
            <a:pPr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737373"/>
                </a:solidFill>
                <a:latin typeface="Open Sans Light Bold"/>
              </a:rPr>
              <a:t>function decline in Bronchiectasis. Am J Resp Crit Care Med 2017: 195;10:1384</a:t>
            </a:r>
          </a:p>
          <a:p>
            <a:pPr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737373"/>
                </a:solidFill>
                <a:latin typeface="Open Sans Light Bold"/>
              </a:rPr>
              <a:t>3. Shoemark et al. A point-of-care neutophil elastase activity assay identifies bronchiectasis</a:t>
            </a:r>
          </a:p>
          <a:p>
            <a:pPr>
              <a:lnSpc>
                <a:spcPts val="3332"/>
              </a:lnSpc>
              <a:spcBef>
                <a:spcPct val="0"/>
              </a:spcBef>
            </a:pPr>
            <a:r>
              <a:rPr lang="en-US" sz="2380">
                <a:solidFill>
                  <a:srgbClr val="737373"/>
                </a:solidFill>
                <a:latin typeface="Open Sans Light Bold"/>
              </a:rPr>
              <a:t>severity, airway infection and risk of exacerbation. Eur Resp J 2019: 53;1900303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62547" y="430514"/>
            <a:ext cx="10032270" cy="60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9"/>
              </a:lnSpc>
            </a:pPr>
            <a:r>
              <a:rPr lang="en-US" sz="3627">
                <a:solidFill>
                  <a:srgbClr val="A626B2"/>
                </a:solidFill>
                <a:latin typeface="Open Sans"/>
              </a:rPr>
              <a:t> A Point-of-Care Test for Neutrophil Elastase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15840" y="1352938"/>
            <a:ext cx="13777738" cy="854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83"/>
              </a:lnSpc>
            </a:pPr>
            <a:r>
              <a:rPr lang="en-US" sz="4988" dirty="0">
                <a:solidFill>
                  <a:srgbClr val="A626B2"/>
                </a:solidFill>
                <a:latin typeface="Open Sans Light"/>
              </a:rPr>
              <a:t>Results in 10 minutes for quick results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1945" y="-91088"/>
            <a:ext cx="7687946" cy="1539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97"/>
              </a:lnSpc>
            </a:pPr>
            <a:r>
              <a:rPr lang="en-US" sz="9069">
                <a:solidFill>
                  <a:srgbClr val="737373"/>
                </a:solidFill>
                <a:latin typeface="Open Sans Extra Bold"/>
              </a:rPr>
              <a:t>NEATstik®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54094" y="355896"/>
            <a:ext cx="4587679" cy="458767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26398" y="263287"/>
            <a:ext cx="13842397" cy="7475318"/>
            <a:chOff x="0" y="-104775"/>
            <a:chExt cx="18240654" cy="7575016"/>
          </a:xfrm>
        </p:grpSpPr>
        <p:sp>
          <p:nvSpPr>
            <p:cNvPr id="4" name="TextBox 4"/>
            <p:cNvSpPr txBox="1"/>
            <p:nvPr/>
          </p:nvSpPr>
          <p:spPr>
            <a:xfrm>
              <a:off x="0" y="-104775"/>
              <a:ext cx="13509588" cy="912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12"/>
                </a:lnSpc>
              </a:pPr>
              <a:r>
                <a:rPr lang="en-US" sz="6000" dirty="0">
                  <a:solidFill>
                    <a:srgbClr val="737373"/>
                  </a:solidFill>
                  <a:latin typeface="Open Sans"/>
                </a:rPr>
                <a:t> Introducing </a:t>
              </a:r>
              <a:r>
                <a:rPr lang="en-US" sz="6000" dirty="0" err="1">
                  <a:solidFill>
                    <a:srgbClr val="737373"/>
                  </a:solidFill>
                  <a:latin typeface="Open Sans"/>
                </a:rPr>
                <a:t>NEATstik</a:t>
              </a:r>
              <a:r>
                <a:rPr lang="en-US" sz="6000" dirty="0">
                  <a:solidFill>
                    <a:srgbClr val="737373"/>
                  </a:solidFill>
                  <a:latin typeface="Open Sans"/>
                </a:rPr>
                <a:t>®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62468" y="1011697"/>
              <a:ext cx="16978186" cy="6458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537"/>
                </a:lnSpc>
              </a:pPr>
              <a:endParaRPr sz="2400" dirty="0"/>
            </a:p>
            <a:p>
              <a:pPr marL="512575" lvl="1" indent="-256288" algn="just">
                <a:lnSpc>
                  <a:spcPts val="3323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93207F"/>
                  </a:solidFill>
                  <a:latin typeface="Open Sans Light"/>
                </a:rPr>
                <a:t>NEATstik</a:t>
              </a: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® is a unique test format created through use of advanced patented ‘</a:t>
              </a:r>
              <a:r>
                <a:rPr lang="en-US" sz="2800" dirty="0" err="1">
                  <a:solidFill>
                    <a:srgbClr val="93207F"/>
                  </a:solidFill>
                  <a:latin typeface="Open Sans Light"/>
                </a:rPr>
                <a:t>ProteaseTag</a:t>
              </a: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’ technology and scientific expertise </a:t>
              </a:r>
            </a:p>
            <a:p>
              <a:pPr algn="just">
                <a:lnSpc>
                  <a:spcPts val="3323"/>
                </a:lnSpc>
              </a:pPr>
              <a:endParaRPr lang="en-US" sz="2800" dirty="0">
                <a:solidFill>
                  <a:srgbClr val="93207F"/>
                </a:solidFill>
                <a:latin typeface="Open Sans Light"/>
              </a:endParaRPr>
            </a:p>
            <a:p>
              <a:pPr marL="512575" lvl="1" indent="-256288" algn="just">
                <a:lnSpc>
                  <a:spcPts val="3323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It is a </a:t>
              </a:r>
              <a:r>
                <a:rPr lang="en-US" sz="2800" b="1" dirty="0">
                  <a:solidFill>
                    <a:srgbClr val="93207F"/>
                  </a:solidFill>
                  <a:latin typeface="Open Sans Light"/>
                </a:rPr>
                <a:t>lateral flow test </a:t>
              </a: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for monitoring </a:t>
              </a:r>
              <a:r>
                <a:rPr lang="en-US" sz="2800" b="1" u="sng" dirty="0">
                  <a:solidFill>
                    <a:srgbClr val="93207F"/>
                  </a:solidFill>
                  <a:latin typeface="Open Sans Light"/>
                </a:rPr>
                <a:t>active</a:t>
              </a: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 Neutrophil Elastase, a key biomarker of lung infection and inflammation, in fresh sputum</a:t>
              </a:r>
            </a:p>
            <a:p>
              <a:pPr algn="just">
                <a:lnSpc>
                  <a:spcPts val="3323"/>
                </a:lnSpc>
              </a:pPr>
              <a:endParaRPr lang="en-US" sz="2800" dirty="0">
                <a:solidFill>
                  <a:srgbClr val="93207F"/>
                </a:solidFill>
                <a:latin typeface="Open Sans Light"/>
              </a:endParaRPr>
            </a:p>
            <a:p>
              <a:pPr marL="512574" lvl="1" indent="-256287" algn="just">
                <a:lnSpc>
                  <a:spcPts val="3323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It Includes a control line (C), to establish the strip is working effectively and to detect the conjugate, and a Test line (T) consisting of an antibody which detects active NE in the sample</a:t>
              </a:r>
            </a:p>
            <a:p>
              <a:pPr algn="just">
                <a:lnSpc>
                  <a:spcPts val="3323"/>
                </a:lnSpc>
              </a:pPr>
              <a:endParaRPr lang="en-US" sz="2800" dirty="0">
                <a:solidFill>
                  <a:srgbClr val="93207F"/>
                </a:solidFill>
                <a:latin typeface="Open Sans Light"/>
              </a:endParaRPr>
            </a:p>
            <a:p>
              <a:pPr marL="512575" lvl="1" indent="-256288" algn="just">
                <a:lnSpc>
                  <a:spcPts val="3323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A 10 minute test time allows the test to be performed with rapid results</a:t>
              </a:r>
            </a:p>
            <a:p>
              <a:pPr algn="just">
                <a:lnSpc>
                  <a:spcPts val="3323"/>
                </a:lnSpc>
              </a:pPr>
              <a:endParaRPr lang="en-US" sz="2800" dirty="0">
                <a:solidFill>
                  <a:srgbClr val="93207F"/>
                </a:solidFill>
                <a:latin typeface="Open Sans Light"/>
              </a:endParaRPr>
            </a:p>
            <a:p>
              <a:pPr marL="512575" lvl="1" indent="-256288" algn="just">
                <a:lnSpc>
                  <a:spcPts val="3323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93207F"/>
                  </a:solidFill>
                  <a:latin typeface="Open Sans Light"/>
                </a:rPr>
                <a:t>A solid test line signifies high levels of Neutrophil Elastase (&gt;8 ug/mL)</a:t>
              </a:r>
            </a:p>
            <a:p>
              <a:pPr algn="just">
                <a:lnSpc>
                  <a:spcPts val="3323"/>
                </a:lnSpc>
              </a:pPr>
              <a:endParaRPr lang="en-US" sz="2800" dirty="0">
                <a:solidFill>
                  <a:srgbClr val="93207F"/>
                </a:solidFill>
                <a:latin typeface="Open Sans Ligh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ED12-83CB-1227-2226-C9C3C93D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266700"/>
            <a:ext cx="11963400" cy="204946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for Active NE as a </a:t>
            </a:r>
            <a:b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Lung Disease Biomarker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5912-809D-A754-9E8C-95323A12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990600" y="2476500"/>
            <a:ext cx="15549614" cy="688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7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07F58-4696-65B7-6FCF-BEAE71F38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900"/>
            <a:ext cx="9982200" cy="1143000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ProteaseTag</a:t>
            </a: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 Principle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544803-78E1-2696-74FD-C7CAD928B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35" y="3543300"/>
            <a:ext cx="17905929" cy="45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35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56608" y="5143148"/>
            <a:ext cx="1225347" cy="77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9"/>
              </a:lnSpc>
            </a:pPr>
            <a:r>
              <a:rPr lang="en-US" sz="913">
                <a:solidFill>
                  <a:srgbClr val="FFFFFF"/>
                </a:solidFill>
                <a:latin typeface="Open Sans Light Bold"/>
              </a:rPr>
              <a:t>POSITIVE </a:t>
            </a:r>
          </a:p>
          <a:p>
            <a:pPr algn="ctr">
              <a:lnSpc>
                <a:spcPts val="1279"/>
              </a:lnSpc>
            </a:pPr>
            <a:r>
              <a:rPr lang="en-US" sz="913">
                <a:solidFill>
                  <a:srgbClr val="FFFFFF"/>
                </a:solidFill>
                <a:latin typeface="Open Sans Light Bold"/>
              </a:rPr>
              <a:t>T line is  visible. This indicates further intervention is required 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61825" y="1452584"/>
            <a:ext cx="3840259" cy="74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7"/>
              </a:lnSpc>
            </a:pPr>
            <a:r>
              <a:rPr lang="en-US" sz="2169">
                <a:solidFill>
                  <a:srgbClr val="93207F"/>
                </a:solidFill>
                <a:latin typeface="Open Sans Light Bold"/>
              </a:rPr>
              <a:t>1. Dilute fresh sputum in a collection pot and mix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44670" y="1525662"/>
            <a:ext cx="3086930" cy="74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8"/>
              </a:lnSpc>
            </a:pPr>
            <a:r>
              <a:rPr lang="en-US" sz="2170">
                <a:solidFill>
                  <a:srgbClr val="93207F"/>
                </a:solidFill>
                <a:latin typeface="Open Sans Light Bold"/>
              </a:rPr>
              <a:t>2. Apply sputum to sample well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718306" y="7160489"/>
            <a:ext cx="2428170" cy="3126511"/>
            <a:chOff x="0" y="0"/>
            <a:chExt cx="3237560" cy="416868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846" r="4846"/>
            <a:stretch>
              <a:fillRect/>
            </a:stretch>
          </p:blipFill>
          <p:spPr>
            <a:xfrm flipH="1" flipV="1">
              <a:off x="0" y="0"/>
              <a:ext cx="3237560" cy="4168682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791039" y="764729"/>
              <a:ext cx="2095831" cy="1194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1"/>
                </a:lnSpc>
              </a:pPr>
              <a:r>
                <a:rPr lang="en-US" sz="1243" dirty="0">
                  <a:solidFill>
                    <a:srgbClr val="FFFFFF"/>
                  </a:solidFill>
                  <a:latin typeface="Open Sans Light Bold"/>
                </a:rPr>
                <a:t>NEGATIVE </a:t>
              </a:r>
            </a:p>
            <a:p>
              <a:pPr algn="ctr">
                <a:lnSpc>
                  <a:spcPts val="1807"/>
                </a:lnSpc>
              </a:pPr>
              <a:r>
                <a:rPr lang="en-US" sz="1290" dirty="0">
                  <a:solidFill>
                    <a:srgbClr val="FFFFFF"/>
                  </a:solidFill>
                  <a:latin typeface="Open Sans Light Bold"/>
                </a:rPr>
                <a:t>T line is not visible.  This indicates NE levels that are low.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32270" y="6988472"/>
            <a:ext cx="2511730" cy="2933687"/>
            <a:chOff x="0" y="0"/>
            <a:chExt cx="3348973" cy="391158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22" r="222"/>
            <a:stretch>
              <a:fillRect/>
            </a:stretch>
          </p:blipFill>
          <p:spPr>
            <a:xfrm>
              <a:off x="0" y="0"/>
              <a:ext cx="3348973" cy="3911583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412815" y="2060512"/>
              <a:ext cx="2317354" cy="1211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4"/>
                </a:lnSpc>
              </a:pPr>
              <a:r>
                <a:rPr lang="en-US" sz="1295" dirty="0">
                  <a:solidFill>
                    <a:srgbClr val="FFFFFF"/>
                  </a:solidFill>
                  <a:latin typeface="Open Sans Light Bold"/>
                </a:rPr>
                <a:t>POSITIVE </a:t>
              </a:r>
            </a:p>
            <a:p>
              <a:pPr algn="ctr">
                <a:lnSpc>
                  <a:spcPts val="1814"/>
                </a:lnSpc>
              </a:pPr>
              <a:r>
                <a:rPr lang="en-US" sz="1295" dirty="0">
                  <a:solidFill>
                    <a:srgbClr val="FFFFFF"/>
                  </a:solidFill>
                  <a:latin typeface="Open Sans Light Bold"/>
                </a:rPr>
                <a:t>T line is  visible. This indicates high NE activity levels.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03128" y="4856055"/>
            <a:ext cx="3817430" cy="4917509"/>
            <a:chOff x="0" y="0"/>
            <a:chExt cx="5089907" cy="655667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 t="6787" b="309"/>
            <a:stretch>
              <a:fillRect/>
            </a:stretch>
          </p:blipFill>
          <p:spPr>
            <a:xfrm>
              <a:off x="0" y="0"/>
              <a:ext cx="5089907" cy="6556679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2393874" y="5156149"/>
              <a:ext cx="2414007" cy="3883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83"/>
                </a:lnSpc>
              </a:pPr>
              <a:r>
                <a:rPr lang="en-US" sz="1774">
                  <a:solidFill>
                    <a:srgbClr val="93207F"/>
                  </a:solidFill>
                  <a:latin typeface="Open Sans Light Bold"/>
                </a:rPr>
                <a:t>(INVALID)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0503128" y="1553221"/>
            <a:ext cx="2915859" cy="363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8"/>
              </a:lnSpc>
            </a:pPr>
            <a:r>
              <a:rPr lang="en-US" sz="2170">
                <a:solidFill>
                  <a:srgbClr val="93207F"/>
                </a:solidFill>
                <a:latin typeface="Open Sans Light Bold"/>
              </a:rPr>
              <a:t>3. Wait 10 minutes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0194" t="34971" r="16557" b="39003"/>
          <a:stretch>
            <a:fillRect/>
          </a:stretch>
        </p:blipFill>
        <p:spPr>
          <a:xfrm>
            <a:off x="2528836" y="4856055"/>
            <a:ext cx="2807110" cy="21307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 l="19310" t="33840" r="13747" b="37168"/>
          <a:stretch>
            <a:fillRect/>
          </a:stretch>
        </p:blipFill>
        <p:spPr>
          <a:xfrm>
            <a:off x="6484903" y="4856055"/>
            <a:ext cx="2872277" cy="21324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128612" y="2197566"/>
            <a:ext cx="1664890" cy="1848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096811" y="2488535"/>
            <a:ext cx="1648460" cy="1620299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5400000">
            <a:off x="2504371" y="1261751"/>
            <a:ext cx="1620299" cy="4073867"/>
            <a:chOff x="0" y="0"/>
            <a:chExt cx="2160399" cy="54318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1"/>
            <a:srcRect l="2818" t="33173" r="30996" b="23766"/>
            <a:stretch>
              <a:fillRect/>
            </a:stretch>
          </p:blipFill>
          <p:spPr>
            <a:xfrm rot="-5400000">
              <a:off x="-165022" y="3106402"/>
              <a:ext cx="2490443" cy="2160399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2"/>
            <a:srcRect l="4879" t="38165" r="29975" b="23024"/>
            <a:stretch>
              <a:fillRect/>
            </a:stretch>
          </p:blipFill>
          <p:spPr>
            <a:xfrm rot="-5400000">
              <a:off x="-279713" y="279713"/>
              <a:ext cx="2719825" cy="2160399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2544344" y="4401220"/>
            <a:ext cx="6200928" cy="401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457">
                <a:solidFill>
                  <a:srgbClr val="93207F"/>
                </a:solidFill>
                <a:latin typeface="Open Sans Light Bold"/>
              </a:rPr>
              <a:t>4. Read NEATStik® result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3"/>
          <a:srcRect b="20787"/>
          <a:stretch>
            <a:fillRect/>
          </a:stretch>
        </p:blipFill>
        <p:spPr>
          <a:xfrm>
            <a:off x="13418987" y="217434"/>
            <a:ext cx="4787391" cy="16225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53580" y="3536652"/>
            <a:ext cx="4262022" cy="342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1"/>
              </a:lnSpc>
            </a:pPr>
            <a:endParaRPr/>
          </a:p>
          <a:p>
            <a:pPr marL="536871" lvl="1" indent="-268435">
              <a:lnSpc>
                <a:spcPts val="3481"/>
              </a:lnSpc>
              <a:buFont typeface="Arial"/>
              <a:buChar char="•"/>
            </a:pPr>
            <a:r>
              <a:rPr lang="en-US" sz="2486">
                <a:solidFill>
                  <a:srgbClr val="93207F"/>
                </a:solidFill>
                <a:latin typeface="Open Sans Light Bold"/>
              </a:rPr>
              <a:t>Severity of disease, airway infection from sputum culture and exacerbations over the 12 months following sputum sampling were recorded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7830" y="3997443"/>
            <a:ext cx="4309784" cy="311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6871" lvl="1" indent="-268435">
              <a:lnSpc>
                <a:spcPts val="3481"/>
              </a:lnSpc>
              <a:buFont typeface="Arial"/>
              <a:buChar char="•"/>
            </a:pPr>
            <a:r>
              <a:rPr lang="en-US" sz="2486" dirty="0">
                <a:solidFill>
                  <a:srgbClr val="93207F"/>
                </a:solidFill>
                <a:latin typeface="Open Sans Light Bold"/>
              </a:rPr>
              <a:t>Sputum samples from 174 participants with stable bronchiectasis enrolled in the UK (Dundee), Spain (Barcelona) and Italy (Milan) study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776912" y="3997443"/>
            <a:ext cx="4631659" cy="2968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6871" lvl="1" indent="-268435">
              <a:lnSpc>
                <a:spcPts val="3481"/>
              </a:lnSpc>
              <a:buFont typeface="Arial"/>
              <a:buChar char="•"/>
            </a:pPr>
            <a:r>
              <a:rPr lang="en-US" sz="2486">
                <a:solidFill>
                  <a:srgbClr val="93207F"/>
                </a:solidFill>
                <a:latin typeface="Open Sans Light Bold"/>
              </a:rPr>
              <a:t>Active NE levels were assessed with both the ProteaseTag® Active NE Immunoassay and NEATstik® (Neutrophil Elastase Airways Test Stik, POCT).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35432" y="1943924"/>
            <a:ext cx="16207068" cy="1882054"/>
            <a:chOff x="0" y="-66675"/>
            <a:chExt cx="21609424" cy="2509405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21609424" cy="2509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2"/>
                </a:lnSpc>
              </a:pPr>
              <a:r>
                <a:rPr lang="en-US" sz="3587" dirty="0">
                  <a:solidFill>
                    <a:srgbClr val="6F6E6F"/>
                  </a:solidFill>
                  <a:latin typeface="Open Sans"/>
                </a:rPr>
                <a:t>Clinical Study using </a:t>
              </a:r>
              <a:r>
                <a:rPr lang="en-US" sz="3587" dirty="0" err="1">
                  <a:solidFill>
                    <a:srgbClr val="6F6E6F"/>
                  </a:solidFill>
                  <a:latin typeface="Open Sans"/>
                </a:rPr>
                <a:t>NEATstik</a:t>
              </a:r>
              <a:r>
                <a:rPr lang="en-US" sz="3587" dirty="0">
                  <a:solidFill>
                    <a:srgbClr val="6F6E6F"/>
                  </a:solidFill>
                  <a:latin typeface="Open Sans"/>
                </a:rPr>
                <a:t>®:</a:t>
              </a:r>
            </a:p>
            <a:p>
              <a:pPr algn="ctr">
                <a:lnSpc>
                  <a:spcPts val="5022"/>
                </a:lnSpc>
              </a:pPr>
              <a:r>
                <a:rPr lang="en-US" sz="3587" dirty="0">
                  <a:solidFill>
                    <a:srgbClr val="6F6E6F"/>
                  </a:solidFill>
                  <a:latin typeface="Open Sans"/>
                </a:rPr>
                <a:t>  NE activity assay correlates with bronchiectasis severity, airway infection and risk of exacerbation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059280" y="1236625"/>
              <a:ext cx="276221" cy="639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2"/>
                </a:lnSpc>
              </a:pPr>
              <a:endParaRPr lang="en-US" sz="2858" dirty="0">
                <a:solidFill>
                  <a:srgbClr val="A626B2"/>
                </a:solidFill>
                <a:latin typeface="Open Sans Light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b="20787"/>
          <a:stretch>
            <a:fillRect/>
          </a:stretch>
        </p:blipFill>
        <p:spPr>
          <a:xfrm>
            <a:off x="13220954" y="217434"/>
            <a:ext cx="4787391" cy="16225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48" t="59" r="736"/>
          <a:stretch>
            <a:fillRect/>
          </a:stretch>
        </p:blipFill>
        <p:spPr>
          <a:xfrm>
            <a:off x="1980711" y="3426500"/>
            <a:ext cx="14666575" cy="6316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20787"/>
          <a:stretch>
            <a:fillRect/>
          </a:stretch>
        </p:blipFill>
        <p:spPr>
          <a:xfrm>
            <a:off x="13500609" y="217434"/>
            <a:ext cx="4787391" cy="16225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69825" y="1803967"/>
            <a:ext cx="14093172" cy="1129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8224" lvl="1" indent="-234112" algn="just">
              <a:lnSpc>
                <a:spcPts val="3036"/>
              </a:lnSpc>
              <a:buFont typeface="Arial"/>
              <a:buChar char="•"/>
            </a:pPr>
            <a:r>
              <a:rPr lang="en-US" sz="2168" dirty="0">
                <a:solidFill>
                  <a:srgbClr val="93207F"/>
                </a:solidFill>
                <a:latin typeface="Open Sans Light"/>
              </a:rPr>
              <a:t>Compared to participants without chronic infection, those with </a:t>
            </a:r>
            <a:r>
              <a:rPr lang="en-US" sz="2168" dirty="0">
                <a:solidFill>
                  <a:srgbClr val="93207F"/>
                </a:solidFill>
                <a:latin typeface="Open Sans Light Italics"/>
              </a:rPr>
              <a:t>P. aeruginosa</a:t>
            </a:r>
            <a:r>
              <a:rPr lang="en-US" sz="2168" dirty="0">
                <a:solidFill>
                  <a:srgbClr val="93207F"/>
                </a:solidFill>
                <a:latin typeface="Open Sans Light"/>
              </a:rPr>
              <a:t> had significantly higher NE activity (Figure A). High active NE levels measured by </a:t>
            </a:r>
            <a:r>
              <a:rPr lang="en-US" sz="2168" dirty="0" err="1">
                <a:solidFill>
                  <a:srgbClr val="93207F"/>
                </a:solidFill>
                <a:latin typeface="Open Sans Light"/>
              </a:rPr>
              <a:t>NEATstik</a:t>
            </a:r>
            <a:r>
              <a:rPr lang="en-US" sz="2168" dirty="0">
                <a:solidFill>
                  <a:srgbClr val="93207F"/>
                </a:solidFill>
                <a:latin typeface="Open Sans Light"/>
              </a:rPr>
              <a:t>® were associated with increased bronchiectasis severity using the bronchiectasis severity index (Figure B; p=0.0007) and lower FEV1 (Figure C; p=0.02)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893" t="426" b="24631"/>
          <a:stretch>
            <a:fillRect/>
          </a:stretch>
        </p:blipFill>
        <p:spPr>
          <a:xfrm>
            <a:off x="1984263" y="3467100"/>
            <a:ext cx="15464942" cy="57616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22672" y="1684964"/>
            <a:ext cx="15804762" cy="112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8502" lvl="1" indent="-234251" algn="just">
              <a:lnSpc>
                <a:spcPts val="3037"/>
              </a:lnSpc>
              <a:buFont typeface="Arial"/>
              <a:buChar char="•"/>
            </a:pPr>
            <a:r>
              <a:rPr lang="en-US" sz="2169" dirty="0">
                <a:solidFill>
                  <a:srgbClr val="93207F"/>
                </a:solidFill>
                <a:latin typeface="Open Sans Light"/>
              </a:rPr>
              <a:t>High active NE levels measured by </a:t>
            </a:r>
            <a:r>
              <a:rPr lang="en-US" sz="2169" dirty="0" err="1">
                <a:solidFill>
                  <a:srgbClr val="93207F"/>
                </a:solidFill>
                <a:latin typeface="Open Sans Light"/>
              </a:rPr>
              <a:t>NEATstik</a:t>
            </a:r>
            <a:r>
              <a:rPr lang="en-US" sz="2169" dirty="0">
                <a:solidFill>
                  <a:srgbClr val="93207F"/>
                </a:solidFill>
                <a:latin typeface="Open Sans Light"/>
              </a:rPr>
              <a:t>® were predictive of future exacerbations and associated with a significant increase in exacerbation frequency (p&lt;0.0001). The median time to next exacerbation for participants with the highest active NE levels was 113 days compared to 278 days for those with lower levels (Figure A, Hazard ratio = 2.40; p=0.0001).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20787"/>
          <a:stretch>
            <a:fillRect/>
          </a:stretch>
        </p:blipFill>
        <p:spPr>
          <a:xfrm>
            <a:off x="13391559" y="100531"/>
            <a:ext cx="4787391" cy="16225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411" r="2411" b="22680"/>
          <a:stretch>
            <a:fillRect/>
          </a:stretch>
        </p:blipFill>
        <p:spPr>
          <a:xfrm>
            <a:off x="4038600" y="2705100"/>
            <a:ext cx="10537693" cy="543377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66696" y="1779397"/>
            <a:ext cx="13986131" cy="744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8502" lvl="1" indent="-234251" algn="just">
              <a:lnSpc>
                <a:spcPts val="3037"/>
              </a:lnSpc>
              <a:buFont typeface="Arial"/>
              <a:buChar char="•"/>
            </a:pPr>
            <a:r>
              <a:rPr lang="en-US" sz="2169" dirty="0">
                <a:solidFill>
                  <a:srgbClr val="93207F"/>
                </a:solidFill>
                <a:latin typeface="Open Sans Light"/>
              </a:rPr>
              <a:t>Bacterial exacerbations were associated with higher active NE levels, thus potentially enabling the identification of participants who may be most likely to respond to antibiotic therapy.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b="20787"/>
          <a:stretch>
            <a:fillRect/>
          </a:stretch>
        </p:blipFill>
        <p:spPr>
          <a:xfrm>
            <a:off x="13359132" y="217434"/>
            <a:ext cx="4787391" cy="1622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611</Words>
  <Application>Microsoft Office PowerPoint</Application>
  <PresentationFormat>Custom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Open Sans Light</vt:lpstr>
      <vt:lpstr>Open Sans Extra Bold</vt:lpstr>
      <vt:lpstr>Calibri</vt:lpstr>
      <vt:lpstr>Open Sans</vt:lpstr>
      <vt:lpstr>Open Sans Light Italics</vt:lpstr>
      <vt:lpstr>Arial</vt:lpstr>
      <vt:lpstr>Open Sans Light Bold</vt:lpstr>
      <vt:lpstr>Office Theme</vt:lpstr>
      <vt:lpstr>PowerPoint Presentation</vt:lpstr>
      <vt:lpstr>PowerPoint Presentation</vt:lpstr>
      <vt:lpstr>Support for Active NE as a  Lung Disease Biomarker</vt:lpstr>
      <vt:lpstr>ProteaseTag®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NEATstik presentation</dc:title>
  <cp:lastModifiedBy>Olivia Schneider-Stricker</cp:lastModifiedBy>
  <cp:revision>1</cp:revision>
  <dcterms:created xsi:type="dcterms:W3CDTF">2006-08-16T00:00:00Z</dcterms:created>
  <dcterms:modified xsi:type="dcterms:W3CDTF">2023-02-23T15:17:24Z</dcterms:modified>
  <dc:identifier>DAEniMPF4rI</dc:identifier>
</cp:coreProperties>
</file>